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57" d="100"/>
          <a:sy n="57" d="100"/>
        </p:scale>
        <p:origin x="2556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4245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137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3252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100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12500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6602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4058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4860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4098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4720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23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18B7B-6F13-43AF-A31A-CE472AB204D9}" type="datetimeFigureOut">
              <a:rPr lang="hu-HU" smtClean="0"/>
              <a:t>2017. 05. 14.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DC973-EF8A-4D20-86DC-0F2FF556267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26520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 smtClean="0"/>
              <a:t>Palindrome</a:t>
            </a:r>
            <a:r>
              <a:rPr lang="hu-HU" dirty="0" smtClean="0"/>
              <a:t> </a:t>
            </a:r>
            <a:r>
              <a:rPr lang="hu-HU" dirty="0" err="1" smtClean="0"/>
              <a:t>searcher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/>
              <a:t>Lőrinczi Márton</a:t>
            </a:r>
          </a:p>
          <a:p>
            <a:r>
              <a:rPr lang="hu-HU" dirty="0" smtClean="0"/>
              <a:t>2017.05.16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580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1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6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28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6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11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6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38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72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89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1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3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dymax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4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16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40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3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9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3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9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749" y="0"/>
            <a:ext cx="11408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8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</Words>
  <Application>Microsoft Office PowerPoint</Application>
  <PresentationFormat>Szélesvásznú</PresentationFormat>
  <Paragraphs>3</Paragraphs>
  <Slides>21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Office-téma</vt:lpstr>
      <vt:lpstr>Palindrome searcher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Palindrome searcher</dc:title>
  <dc:creator>Windows-felhasználó</dc:creator>
  <cp:lastModifiedBy>Windows-felhasználó</cp:lastModifiedBy>
  <cp:revision>2</cp:revision>
  <dcterms:created xsi:type="dcterms:W3CDTF">2017-05-14T20:49:52Z</dcterms:created>
  <dcterms:modified xsi:type="dcterms:W3CDTF">2017-05-14T21:14:45Z</dcterms:modified>
</cp:coreProperties>
</file>

<file path=docProps/thumbnail.jpeg>
</file>